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discovery and preservation of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 august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Finish 1.2 questions</a:t>
            </a:r>
          </a:p>
          <a:p>
            <a:r>
              <a:rPr lang="en-US" sz="4000" dirty="0" smtClean="0"/>
              <a:t>What do archaeologists do? Describe their job and what all you think it requires. </a:t>
            </a:r>
          </a:p>
          <a:p>
            <a:r>
              <a:rPr lang="en-US" sz="4000" dirty="0" smtClean="0"/>
              <a:t>Read/</a:t>
            </a:r>
            <a:r>
              <a:rPr lang="en-US" sz="4000" dirty="0" err="1" smtClean="0"/>
              <a:t>Scim</a:t>
            </a:r>
            <a:r>
              <a:rPr lang="en-US" sz="4000" smtClean="0"/>
              <a:t> over 1.3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360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It’s the study of evidence from past cultures by finding items hidden in the earth.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are some things you think archaeologists may struggle with?</a:t>
            </a:r>
          </a:p>
          <a:p>
            <a:r>
              <a:rPr lang="en-US" sz="2800" dirty="0" smtClean="0"/>
              <a:t>Once you find something, how do you date it or even tie it back to a certain culture?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1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Parthenon-Athena temple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93" y="1703656"/>
            <a:ext cx="5193051" cy="364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65" y="1695597"/>
            <a:ext cx="4999869" cy="36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6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Museums play an important role in helping to collect and preserve art from all time periods.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What are some things you think museums struggle with?</a:t>
            </a:r>
          </a:p>
        </p:txBody>
      </p:sp>
    </p:spTree>
    <p:extLst>
      <p:ext uri="{BB962C8B-B14F-4D97-AF65-F5344CB8AC3E}">
        <p14:creationId xmlns:p14="http://schemas.microsoft.com/office/powerpoint/2010/main" val="366339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Louvre-Paris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5" y="2606781"/>
            <a:ext cx="6353578" cy="317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45" y="2366492"/>
            <a:ext cx="5258873" cy="39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901"/>
            <a:ext cx="10131425" cy="1456267"/>
          </a:xfrm>
        </p:spPr>
        <p:txBody>
          <a:bodyPr/>
          <a:lstStyle/>
          <a:p>
            <a:r>
              <a:rPr lang="en-US" dirty="0" smtClean="0"/>
              <a:t>How we study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1168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study art by </a:t>
            </a:r>
          </a:p>
          <a:p>
            <a:pPr lvl="1"/>
            <a:r>
              <a:rPr lang="en-US" sz="2800" dirty="0" smtClean="0"/>
              <a:t>Viewing it</a:t>
            </a:r>
          </a:p>
          <a:p>
            <a:pPr lvl="1"/>
            <a:r>
              <a:rPr lang="en-US" sz="2800" dirty="0" smtClean="0"/>
              <a:t>Studying it</a:t>
            </a:r>
          </a:p>
          <a:p>
            <a:pPr lvl="1"/>
            <a:r>
              <a:rPr lang="en-US" sz="2800" dirty="0" smtClean="0"/>
              <a:t>Creating it</a:t>
            </a:r>
          </a:p>
          <a:p>
            <a:pPr lvl="1"/>
            <a:r>
              <a:rPr lang="en-US" sz="2800" dirty="0" smtClean="0"/>
              <a:t>Critiquing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484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94</TotalTime>
  <Words>126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The discovery and preservation of art</vt:lpstr>
      <vt:lpstr>Bellringer august 17</vt:lpstr>
      <vt:lpstr>Archaeology</vt:lpstr>
      <vt:lpstr>Parthenon-Athena temple</vt:lpstr>
      <vt:lpstr>Museums</vt:lpstr>
      <vt:lpstr>Louvre-Paris</vt:lpstr>
      <vt:lpstr>How we study 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discovery and preservation of art</dc:title>
  <dc:creator>Kristen Treglown</dc:creator>
  <cp:lastModifiedBy>Kristen Treglown</cp:lastModifiedBy>
  <cp:revision>4</cp:revision>
  <dcterms:created xsi:type="dcterms:W3CDTF">2017-08-16T14:54:29Z</dcterms:created>
  <dcterms:modified xsi:type="dcterms:W3CDTF">2017-08-16T16:28:48Z</dcterms:modified>
</cp:coreProperties>
</file>